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  <p:sldId id="258" r:id="rId4"/>
    <p:sldId id="262" r:id="rId5"/>
    <p:sldId id="257" r:id="rId6"/>
    <p:sldId id="256" r:id="rId7"/>
    <p:sldId id="259" r:id="rId8"/>
    <p:sldId id="263" r:id="rId9"/>
    <p:sldId id="264" r:id="rId10"/>
    <p:sldId id="265" r:id="rId11"/>
  </p:sldIdLst>
  <p:sldSz cx="10058400" cy="7772400"/>
  <p:notesSz cx="6858000" cy="9144000"/>
  <p:embeddedFontLst>
    <p:embeddedFont>
      <p:font typeface="Avenir Next" panose="020B0503020202020204" pitchFamily="34" charset="0"/>
      <p:regular r:id="rId12"/>
      <p:bold r:id="rId13"/>
      <p:italic r:id="rId14"/>
      <p:boldItalic r:id="rId15"/>
    </p:embeddedFont>
    <p:embeddedFont>
      <p:font typeface="Belleza" panose="02000503050000020003" pitchFamily="2" charset="77"/>
      <p:regular r:id="rId16"/>
    </p:embeddedFont>
    <p:embeddedFont>
      <p:font typeface="Forum" panose="020F0502020204030204" pitchFamily="34" charset="0"/>
      <p:regular r:id="rId17"/>
      <p:bold r:id="rId18"/>
      <p:italic r:id="rId19"/>
      <p:boldItalic r:id="rId20"/>
    </p:embeddedFont>
    <p:embeddedFont>
      <p:font typeface="Liana" panose="020F0502020204030204" pitchFamily="34" charset="0"/>
      <p:regular r:id="rId21"/>
      <p:bold r:id="rId22"/>
      <p:italic r:id="rId23"/>
      <p:boldItalic r:id="rId24"/>
    </p:embeddedFont>
    <p:embeddedFont>
      <p:font typeface="Libre Baskerville" panose="02000000000000000000" pitchFamily="2" charset="0"/>
      <p:regular r:id="rId25"/>
      <p:bold r:id="rId26"/>
      <p:italic r:id="rId27"/>
    </p:embeddedFont>
    <p:embeddedFont>
      <p:font typeface="Libre Baskerville Bold" panose="020F0502020204030204" pitchFamily="34" charset="0"/>
      <p:regular r:id="rId28"/>
      <p:bold r:id="rId29"/>
      <p:italic r:id="rId30"/>
      <p:boldItalic r:id="rId31"/>
    </p:embeddedFont>
    <p:embeddedFont>
      <p:font typeface="Lucy Rose" pitchFamily="2" charset="77"/>
      <p:regular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81" autoAdjust="0"/>
  </p:normalViewPr>
  <p:slideViewPr>
    <p:cSldViewPr>
      <p:cViewPr varScale="1">
        <p:scale>
          <a:sx n="98" d="100"/>
          <a:sy n="98" d="100"/>
        </p:scale>
        <p:origin x="1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1692484" y="-1033543"/>
            <a:ext cx="6673432" cy="9668086"/>
          </a:xfrm>
          <a:custGeom>
            <a:avLst/>
            <a:gdLst/>
            <a:ahLst/>
            <a:cxnLst/>
            <a:rect l="l" t="t" r="r" b="b"/>
            <a:pathLst>
              <a:path w="6673432" h="9668086">
                <a:moveTo>
                  <a:pt x="0" y="0"/>
                </a:moveTo>
                <a:lnTo>
                  <a:pt x="6673432" y="0"/>
                </a:lnTo>
                <a:lnTo>
                  <a:pt x="6673432" y="9668085"/>
                </a:lnTo>
                <a:lnTo>
                  <a:pt x="0" y="9668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0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V="1">
            <a:off x="6947899" y="0"/>
            <a:ext cx="4909886" cy="7600999"/>
          </a:xfrm>
          <a:custGeom>
            <a:avLst/>
            <a:gdLst/>
            <a:ahLst/>
            <a:cxnLst/>
            <a:rect l="l" t="t" r="r" b="b"/>
            <a:pathLst>
              <a:path w="4909886" h="7600999">
                <a:moveTo>
                  <a:pt x="0" y="7600999"/>
                </a:moveTo>
                <a:lnTo>
                  <a:pt x="4909886" y="7600999"/>
                </a:lnTo>
                <a:lnTo>
                  <a:pt x="4909886" y="0"/>
                </a:lnTo>
                <a:lnTo>
                  <a:pt x="0" y="0"/>
                </a:lnTo>
                <a:lnTo>
                  <a:pt x="0" y="7600999"/>
                </a:lnTo>
                <a:close/>
              </a:path>
            </a:pathLst>
          </a:custGeom>
          <a:blipFill>
            <a:blip r:embed="rId3"/>
            <a:stretch>
              <a:fillRect l="-462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7051305" y="3264642"/>
            <a:ext cx="2811938" cy="2151133"/>
          </a:xfrm>
          <a:custGeom>
            <a:avLst/>
            <a:gdLst/>
            <a:ahLst/>
            <a:cxnLst/>
            <a:rect l="l" t="t" r="r" b="b"/>
            <a:pathLst>
              <a:path w="2811938" h="2151133">
                <a:moveTo>
                  <a:pt x="0" y="0"/>
                </a:moveTo>
                <a:lnTo>
                  <a:pt x="2811938" y="0"/>
                </a:lnTo>
                <a:lnTo>
                  <a:pt x="2811938" y="2151132"/>
                </a:lnTo>
                <a:lnTo>
                  <a:pt x="0" y="2151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540371" y="3010083"/>
            <a:ext cx="1833805" cy="1833805"/>
          </a:xfrm>
          <a:custGeom>
            <a:avLst/>
            <a:gdLst/>
            <a:ahLst/>
            <a:cxnLst/>
            <a:rect l="l" t="t" r="r" b="b"/>
            <a:pathLst>
              <a:path w="1833805" h="1833805">
                <a:moveTo>
                  <a:pt x="0" y="0"/>
                </a:moveTo>
                <a:lnTo>
                  <a:pt x="1833805" y="0"/>
                </a:lnTo>
                <a:lnTo>
                  <a:pt x="1833805" y="1833804"/>
                </a:lnTo>
                <a:lnTo>
                  <a:pt x="0" y="1833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7746200" y="3175127"/>
            <a:ext cx="1422147" cy="142214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33854" y="1861170"/>
            <a:ext cx="5225712" cy="69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2"/>
              </a:lnSpc>
            </a:pPr>
            <a:r>
              <a:rPr lang="en-US" sz="4448" spc="444" dirty="0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1 Star Manager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9451" y="504921"/>
            <a:ext cx="7426749" cy="129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1"/>
              </a:lnSpc>
            </a:pPr>
            <a:r>
              <a:rPr lang="en-US" sz="5400" b="1" spc="870" dirty="0">
                <a:solidFill>
                  <a:srgbClr val="29292B"/>
                </a:solidFill>
                <a:latin typeface="Avenir Next" panose="020B0503020202020204" pitchFamily="34" charset="0"/>
                <a:ea typeface="ITC Edwardian Script Bold"/>
                <a:cs typeface="ITC Edwardian Script Bold"/>
                <a:sym typeface="ITC Edwardian Script Bold"/>
              </a:rPr>
              <a:t>Congratulations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58772" y="6488569"/>
            <a:ext cx="4598165" cy="1039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</a:pPr>
            <a:r>
              <a:rPr lang="en-US" sz="3235" spc="323" dirty="0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Name</a:t>
            </a:r>
          </a:p>
          <a:p>
            <a:pPr algn="ctr">
              <a:lnSpc>
                <a:spcPts val="4206"/>
              </a:lnSpc>
            </a:pPr>
            <a:r>
              <a:rPr lang="en-US" sz="2800" spc="323" dirty="0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City, State</a:t>
            </a:r>
          </a:p>
        </p:txBody>
      </p:sp>
      <p:pic>
        <p:nvPicPr>
          <p:cNvPr id="2" name="Picture 1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55E9BA52-9921-DFAD-22ED-B7D5268D2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3" y="2970062"/>
            <a:ext cx="1714500" cy="172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CF31D2-9C8D-4CD9-B97C-CEF717C1B397}"/>
              </a:ext>
            </a:extLst>
          </p:cNvPr>
          <p:cNvSpPr/>
          <p:nvPr/>
        </p:nvSpPr>
        <p:spPr>
          <a:xfrm>
            <a:off x="2612129" y="2790940"/>
            <a:ext cx="3781383" cy="3612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7772400"/>
                </a:moveTo>
                <a:lnTo>
                  <a:pt x="0" y="7772400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7772400"/>
                </a:lnTo>
                <a:close/>
              </a:path>
            </a:pathLst>
          </a:custGeom>
          <a:blipFill>
            <a:blip r:embed="rId2"/>
            <a:stretch>
              <a:fillRect l="-5579" t="-1470" r="-7123" b="-79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65378" y="0"/>
            <a:ext cx="1499484" cy="7772400"/>
          </a:xfrm>
          <a:custGeom>
            <a:avLst/>
            <a:gdLst/>
            <a:ahLst/>
            <a:cxnLst/>
            <a:rect l="l" t="t" r="r" b="b"/>
            <a:pathLst>
              <a:path w="1499484" h="8330465">
                <a:moveTo>
                  <a:pt x="0" y="0"/>
                </a:moveTo>
                <a:lnTo>
                  <a:pt x="1499483" y="0"/>
                </a:lnTo>
                <a:lnTo>
                  <a:pt x="1499483" y="8330466"/>
                </a:lnTo>
                <a:lnTo>
                  <a:pt x="0" y="833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0" y="5293479"/>
            <a:ext cx="10058741" cy="2506402"/>
          </a:xfrm>
          <a:custGeom>
            <a:avLst/>
            <a:gdLst/>
            <a:ahLst/>
            <a:cxnLst/>
            <a:rect l="l" t="t" r="r" b="b"/>
            <a:pathLst>
              <a:path w="10935234" h="2897837">
                <a:moveTo>
                  <a:pt x="10935234" y="2897837"/>
                </a:moveTo>
                <a:lnTo>
                  <a:pt x="0" y="2897837"/>
                </a:lnTo>
                <a:lnTo>
                  <a:pt x="0" y="0"/>
                </a:lnTo>
                <a:lnTo>
                  <a:pt x="10935234" y="0"/>
                </a:lnTo>
                <a:lnTo>
                  <a:pt x="10935234" y="28978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70631" y="337227"/>
            <a:ext cx="7480861" cy="136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8"/>
              </a:lnSpc>
            </a:pPr>
            <a:r>
              <a:rPr lang="en-US" sz="8020" dirty="0">
                <a:solidFill>
                  <a:srgbClr val="9F6F1E"/>
                </a:solidFill>
                <a:latin typeface="Liana"/>
                <a:ea typeface="Liana"/>
                <a:cs typeface="Liana"/>
                <a:sym typeface="Liana"/>
              </a:rPr>
              <a:t>Congratulations!!</a:t>
            </a:r>
          </a:p>
        </p:txBody>
      </p:sp>
      <p:sp>
        <p:nvSpPr>
          <p:cNvPr id="7" name="Freeform 7"/>
          <p:cNvSpPr/>
          <p:nvPr/>
        </p:nvSpPr>
        <p:spPr>
          <a:xfrm>
            <a:off x="3581400" y="5690427"/>
            <a:ext cx="4023360" cy="80467"/>
          </a:xfrm>
          <a:custGeom>
            <a:avLst/>
            <a:gdLst/>
            <a:ahLst/>
            <a:cxnLst/>
            <a:rect l="l" t="t" r="r" b="b"/>
            <a:pathLst>
              <a:path w="4023360" h="80467">
                <a:moveTo>
                  <a:pt x="0" y="0"/>
                </a:moveTo>
                <a:lnTo>
                  <a:pt x="4023360" y="0"/>
                </a:lnTo>
                <a:lnTo>
                  <a:pt x="4023360" y="80467"/>
                </a:lnTo>
                <a:lnTo>
                  <a:pt x="0" y="804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2400" y="675097"/>
            <a:ext cx="2118231" cy="2677703"/>
          </a:xfrm>
          <a:custGeom>
            <a:avLst/>
            <a:gdLst/>
            <a:ahLst/>
            <a:cxnLst/>
            <a:rect l="l" t="t" r="r" b="b"/>
            <a:pathLst>
              <a:path w="1789902" h="2276505">
                <a:moveTo>
                  <a:pt x="0" y="0"/>
                </a:moveTo>
                <a:lnTo>
                  <a:pt x="1789902" y="0"/>
                </a:lnTo>
                <a:lnTo>
                  <a:pt x="1789902" y="2276505"/>
                </a:lnTo>
                <a:lnTo>
                  <a:pt x="0" y="2276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194932" y="6036885"/>
            <a:ext cx="1781158" cy="174925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59288" y="5863114"/>
            <a:ext cx="4952999" cy="1282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4000" dirty="0">
                <a:solidFill>
                  <a:srgbClr val="8F5926"/>
                </a:solidFill>
                <a:latin typeface="Forum"/>
                <a:ea typeface="Forum"/>
                <a:cs typeface="LilyUPC" panose="020B0502040204020203" pitchFamily="34" charset="-34"/>
                <a:sym typeface="Forum"/>
              </a:rPr>
              <a:t>1 Star Presidential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8F5926"/>
                </a:solidFill>
                <a:latin typeface="Forum"/>
                <a:ea typeface="Forum"/>
                <a:cs typeface="Forum"/>
                <a:sym typeface="Forum"/>
              </a:rPr>
              <a:t>Name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8F5926"/>
                </a:solidFill>
                <a:latin typeface="Forum"/>
                <a:ea typeface="Forum"/>
                <a:cs typeface="Forum"/>
                <a:sym typeface="Forum"/>
              </a:rPr>
              <a:t>City, State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D08D0-00F7-95A9-F6ED-29187B873DB3}"/>
              </a:ext>
            </a:extLst>
          </p:cNvPr>
          <p:cNvSpPr/>
          <p:nvPr/>
        </p:nvSpPr>
        <p:spPr>
          <a:xfrm>
            <a:off x="3886200" y="1954626"/>
            <a:ext cx="3657600" cy="36435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E2B92FA1-67AC-184C-C4DB-21E7CE7966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21178"/>
            <a:ext cx="1300807" cy="13104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1692484" y="-1033543"/>
            <a:ext cx="6673432" cy="9668086"/>
          </a:xfrm>
          <a:custGeom>
            <a:avLst/>
            <a:gdLst/>
            <a:ahLst/>
            <a:cxnLst/>
            <a:rect l="l" t="t" r="r" b="b"/>
            <a:pathLst>
              <a:path w="6673432" h="9668086">
                <a:moveTo>
                  <a:pt x="0" y="0"/>
                </a:moveTo>
                <a:lnTo>
                  <a:pt x="6673432" y="0"/>
                </a:lnTo>
                <a:lnTo>
                  <a:pt x="6673432" y="9668085"/>
                </a:lnTo>
                <a:lnTo>
                  <a:pt x="0" y="9668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0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6911327" y="0"/>
            <a:ext cx="4909886" cy="7600999"/>
          </a:xfrm>
          <a:custGeom>
            <a:avLst/>
            <a:gdLst/>
            <a:ahLst/>
            <a:cxnLst/>
            <a:rect l="l" t="t" r="r" b="b"/>
            <a:pathLst>
              <a:path w="4909886" h="7600999">
                <a:moveTo>
                  <a:pt x="0" y="7600999"/>
                </a:moveTo>
                <a:lnTo>
                  <a:pt x="4909886" y="7600999"/>
                </a:lnTo>
                <a:lnTo>
                  <a:pt x="4909886" y="0"/>
                </a:lnTo>
                <a:lnTo>
                  <a:pt x="0" y="0"/>
                </a:lnTo>
                <a:lnTo>
                  <a:pt x="0" y="7600999"/>
                </a:lnTo>
                <a:close/>
              </a:path>
            </a:pathLst>
          </a:custGeom>
          <a:blipFill>
            <a:blip r:embed="rId3"/>
            <a:stretch>
              <a:fillRect l="-46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51305" y="3264642"/>
            <a:ext cx="2811938" cy="2151133"/>
          </a:xfrm>
          <a:custGeom>
            <a:avLst/>
            <a:gdLst/>
            <a:ahLst/>
            <a:cxnLst/>
            <a:rect l="l" t="t" r="r" b="b"/>
            <a:pathLst>
              <a:path w="2811938" h="2151133">
                <a:moveTo>
                  <a:pt x="0" y="0"/>
                </a:moveTo>
                <a:lnTo>
                  <a:pt x="2811938" y="0"/>
                </a:lnTo>
                <a:lnTo>
                  <a:pt x="2811938" y="2151132"/>
                </a:lnTo>
                <a:lnTo>
                  <a:pt x="0" y="2151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540371" y="3010083"/>
            <a:ext cx="1833805" cy="1833805"/>
          </a:xfrm>
          <a:custGeom>
            <a:avLst/>
            <a:gdLst/>
            <a:ahLst/>
            <a:cxnLst/>
            <a:rect l="l" t="t" r="r" b="b"/>
            <a:pathLst>
              <a:path w="1833805" h="1833805">
                <a:moveTo>
                  <a:pt x="0" y="0"/>
                </a:moveTo>
                <a:lnTo>
                  <a:pt x="1833805" y="0"/>
                </a:lnTo>
                <a:lnTo>
                  <a:pt x="1833805" y="1833804"/>
                </a:lnTo>
                <a:lnTo>
                  <a:pt x="0" y="1833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746200" y="3175127"/>
            <a:ext cx="1422147" cy="142214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82313" y="1895035"/>
            <a:ext cx="5225712" cy="69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448" spc="444" dirty="0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2 Star Manager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9451" y="504921"/>
            <a:ext cx="7426749" cy="129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1"/>
              </a:lnSpc>
            </a:pPr>
            <a:r>
              <a:rPr lang="en-US" sz="5400" b="1" spc="870" dirty="0">
                <a:solidFill>
                  <a:srgbClr val="29292B"/>
                </a:solidFill>
                <a:latin typeface="Avenir Next" panose="020B0503020202020204" pitchFamily="34" charset="0"/>
                <a:ea typeface="ITC Edwardian Script Bold"/>
                <a:cs typeface="ITC Edwardian Script Bold"/>
                <a:sym typeface="ITC Edwardian Script Bold"/>
              </a:rPr>
              <a:t>Congratulations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75705" y="6481340"/>
            <a:ext cx="4598165" cy="1039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</a:pPr>
            <a:r>
              <a:rPr lang="en-US" sz="3235" spc="323" dirty="0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Name</a:t>
            </a:r>
          </a:p>
          <a:p>
            <a:pPr algn="ctr">
              <a:lnSpc>
                <a:spcPts val="4206"/>
              </a:lnSpc>
            </a:pPr>
            <a:r>
              <a:rPr lang="en-US" sz="3235" spc="323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City, State</a:t>
            </a:r>
            <a:endParaRPr lang="en-US" sz="3235" spc="323" dirty="0">
              <a:solidFill>
                <a:srgbClr val="1747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1A10A-DC17-81C6-88C7-24703810FCBC}"/>
              </a:ext>
            </a:extLst>
          </p:cNvPr>
          <p:cNvSpPr/>
          <p:nvPr/>
        </p:nvSpPr>
        <p:spPr>
          <a:xfrm>
            <a:off x="2757097" y="2790940"/>
            <a:ext cx="3781383" cy="3612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EBCA1D53-C4AE-87F6-1CA3-6528BE0B2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0" y="2599150"/>
            <a:ext cx="1714500" cy="1727200"/>
          </a:xfrm>
          <a:prstGeom prst="rect">
            <a:avLst/>
          </a:prstGeom>
        </p:spPr>
      </p:pic>
      <p:pic>
        <p:nvPicPr>
          <p:cNvPr id="13" name="Picture 12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A1BD3174-0A4F-53B9-B1C1-36C6AC222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0" y="4248384"/>
            <a:ext cx="17145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1692484" y="-1033543"/>
            <a:ext cx="6673432" cy="9668086"/>
          </a:xfrm>
          <a:custGeom>
            <a:avLst/>
            <a:gdLst/>
            <a:ahLst/>
            <a:cxnLst/>
            <a:rect l="l" t="t" r="r" b="b"/>
            <a:pathLst>
              <a:path w="6673432" h="9668086">
                <a:moveTo>
                  <a:pt x="0" y="0"/>
                </a:moveTo>
                <a:lnTo>
                  <a:pt x="6673432" y="0"/>
                </a:lnTo>
                <a:lnTo>
                  <a:pt x="6673432" y="9668085"/>
                </a:lnTo>
                <a:lnTo>
                  <a:pt x="0" y="9668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0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6945613" y="0"/>
            <a:ext cx="4909886" cy="7600999"/>
          </a:xfrm>
          <a:custGeom>
            <a:avLst/>
            <a:gdLst/>
            <a:ahLst/>
            <a:cxnLst/>
            <a:rect l="l" t="t" r="r" b="b"/>
            <a:pathLst>
              <a:path w="4909886" h="7600999">
                <a:moveTo>
                  <a:pt x="0" y="7600999"/>
                </a:moveTo>
                <a:lnTo>
                  <a:pt x="4909886" y="7600999"/>
                </a:lnTo>
                <a:lnTo>
                  <a:pt x="4909886" y="0"/>
                </a:lnTo>
                <a:lnTo>
                  <a:pt x="0" y="0"/>
                </a:lnTo>
                <a:lnTo>
                  <a:pt x="0" y="7600999"/>
                </a:lnTo>
                <a:close/>
              </a:path>
            </a:pathLst>
          </a:custGeom>
          <a:blipFill>
            <a:blip r:embed="rId3"/>
            <a:stretch>
              <a:fillRect l="-46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51305" y="3264642"/>
            <a:ext cx="2811938" cy="2151133"/>
          </a:xfrm>
          <a:custGeom>
            <a:avLst/>
            <a:gdLst/>
            <a:ahLst/>
            <a:cxnLst/>
            <a:rect l="l" t="t" r="r" b="b"/>
            <a:pathLst>
              <a:path w="2811938" h="2151133">
                <a:moveTo>
                  <a:pt x="0" y="0"/>
                </a:moveTo>
                <a:lnTo>
                  <a:pt x="2811938" y="0"/>
                </a:lnTo>
                <a:lnTo>
                  <a:pt x="2811938" y="2151132"/>
                </a:lnTo>
                <a:lnTo>
                  <a:pt x="0" y="2151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540371" y="3010083"/>
            <a:ext cx="1833805" cy="1833805"/>
          </a:xfrm>
          <a:custGeom>
            <a:avLst/>
            <a:gdLst/>
            <a:ahLst/>
            <a:cxnLst/>
            <a:rect l="l" t="t" r="r" b="b"/>
            <a:pathLst>
              <a:path w="1833805" h="1833805">
                <a:moveTo>
                  <a:pt x="0" y="0"/>
                </a:moveTo>
                <a:lnTo>
                  <a:pt x="1833805" y="0"/>
                </a:lnTo>
                <a:lnTo>
                  <a:pt x="1833805" y="1833804"/>
                </a:lnTo>
                <a:lnTo>
                  <a:pt x="0" y="1833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746200" y="3175127"/>
            <a:ext cx="1422147" cy="142214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29082" y="1847512"/>
            <a:ext cx="5225712" cy="69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448" spc="444" dirty="0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3 Star Manager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9451" y="504921"/>
            <a:ext cx="7709867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1"/>
              </a:lnSpc>
            </a:pPr>
            <a:r>
              <a:rPr lang="en-US" sz="5400" b="1" spc="870" dirty="0">
                <a:solidFill>
                  <a:srgbClr val="29292B"/>
                </a:solidFill>
                <a:latin typeface="Avenir Next" panose="020B0503020202020204" pitchFamily="34" charset="0"/>
                <a:ea typeface="ITC Edwardian Script Bold"/>
                <a:cs typeface="Arial" panose="020B0604020202020204" pitchFamily="34" charset="0"/>
                <a:sym typeface="ITC Edwardian Script Bold"/>
              </a:rPr>
              <a:t>Congratulations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75705" y="6481340"/>
            <a:ext cx="4875600" cy="103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</a:pPr>
            <a:r>
              <a:rPr lang="en-US" sz="3235" spc="323" dirty="0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Name</a:t>
            </a:r>
          </a:p>
          <a:p>
            <a:pPr algn="ctr">
              <a:lnSpc>
                <a:spcPts val="4206"/>
              </a:lnSpc>
            </a:pPr>
            <a:r>
              <a:rPr lang="en-US" sz="3235" spc="323">
                <a:solidFill>
                  <a:srgbClr val="174777"/>
                </a:solidFill>
                <a:latin typeface="Belleza"/>
                <a:ea typeface="Belleza"/>
                <a:cs typeface="Belleza"/>
                <a:sym typeface="Belleza"/>
              </a:rPr>
              <a:t>City, State</a:t>
            </a:r>
            <a:endParaRPr lang="en-US" sz="3235" spc="323" dirty="0">
              <a:solidFill>
                <a:srgbClr val="1747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31A0F3-8327-C6D3-819A-C5C811467E53}"/>
              </a:ext>
            </a:extLst>
          </p:cNvPr>
          <p:cNvSpPr/>
          <p:nvPr/>
        </p:nvSpPr>
        <p:spPr>
          <a:xfrm>
            <a:off x="2744975" y="2812647"/>
            <a:ext cx="3484746" cy="34790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35D7FDD1-51C7-8BDC-22B5-2284D9F9C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3" y="2057400"/>
            <a:ext cx="1714500" cy="1727200"/>
          </a:xfrm>
          <a:prstGeom prst="rect">
            <a:avLst/>
          </a:prstGeom>
        </p:spPr>
      </p:pic>
      <p:pic>
        <p:nvPicPr>
          <p:cNvPr id="20" name="Picture 19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15FB4C35-955D-53B6-BE6A-7DD799593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3" y="3727886"/>
            <a:ext cx="1714500" cy="1727200"/>
          </a:xfrm>
          <a:prstGeom prst="rect">
            <a:avLst/>
          </a:prstGeom>
        </p:spPr>
      </p:pic>
      <p:pic>
        <p:nvPicPr>
          <p:cNvPr id="22" name="Picture 21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1356CFDD-E4AC-E083-75BE-75C0CE881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3" y="5408031"/>
            <a:ext cx="17145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-22578"/>
            <a:ext cx="10058400" cy="5501892"/>
          </a:xfrm>
          <a:custGeom>
            <a:avLst/>
            <a:gdLst/>
            <a:ahLst/>
            <a:cxnLst/>
            <a:rect l="l" t="t" r="r" b="b"/>
            <a:pathLst>
              <a:path w="11527519" h="6329388">
                <a:moveTo>
                  <a:pt x="0" y="6329388"/>
                </a:moveTo>
                <a:lnTo>
                  <a:pt x="11527519" y="6329388"/>
                </a:lnTo>
                <a:lnTo>
                  <a:pt x="11527519" y="0"/>
                </a:lnTo>
                <a:lnTo>
                  <a:pt x="0" y="0"/>
                </a:lnTo>
                <a:lnTo>
                  <a:pt x="0" y="6329388"/>
                </a:lnTo>
                <a:close/>
              </a:path>
            </a:pathLst>
          </a:custGeom>
          <a:blipFill>
            <a:blip r:embed="rId2"/>
            <a:stretch>
              <a:fillRect r="-120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18029" y="6643993"/>
            <a:ext cx="5222309" cy="195837"/>
          </a:xfrm>
          <a:custGeom>
            <a:avLst/>
            <a:gdLst/>
            <a:ahLst/>
            <a:cxnLst/>
            <a:rect l="l" t="t" r="r" b="b"/>
            <a:pathLst>
              <a:path w="5222309" h="195837">
                <a:moveTo>
                  <a:pt x="0" y="0"/>
                </a:moveTo>
                <a:lnTo>
                  <a:pt x="5222309" y="0"/>
                </a:lnTo>
                <a:lnTo>
                  <a:pt x="5222309" y="195837"/>
                </a:lnTo>
                <a:lnTo>
                  <a:pt x="0" y="195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0369" y="-240353"/>
            <a:ext cx="1864738" cy="6422489"/>
            <a:chOff x="0" y="0"/>
            <a:chExt cx="2486317" cy="8563318"/>
          </a:xfrm>
        </p:grpSpPr>
        <p:sp>
          <p:nvSpPr>
            <p:cNvPr id="5" name="Freeform 5"/>
            <p:cNvSpPr/>
            <p:nvPr/>
          </p:nvSpPr>
          <p:spPr>
            <a:xfrm>
              <a:off x="0" y="3847572"/>
              <a:ext cx="2486317" cy="4715746"/>
            </a:xfrm>
            <a:custGeom>
              <a:avLst/>
              <a:gdLst/>
              <a:ahLst/>
              <a:cxnLst/>
              <a:rect l="l" t="t" r="r" b="b"/>
              <a:pathLst>
                <a:path w="2486317" h="4715746">
                  <a:moveTo>
                    <a:pt x="0" y="0"/>
                  </a:moveTo>
                  <a:lnTo>
                    <a:pt x="2486317" y="0"/>
                  </a:lnTo>
                  <a:lnTo>
                    <a:pt x="2486317" y="4715746"/>
                  </a:lnTo>
                  <a:lnTo>
                    <a:pt x="0" y="4715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71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486317" cy="4715746"/>
            </a:xfrm>
            <a:custGeom>
              <a:avLst/>
              <a:gdLst/>
              <a:ahLst/>
              <a:cxnLst/>
              <a:rect l="l" t="t" r="r" b="b"/>
              <a:pathLst>
                <a:path w="2486317" h="4715746">
                  <a:moveTo>
                    <a:pt x="0" y="0"/>
                  </a:moveTo>
                  <a:lnTo>
                    <a:pt x="2486317" y="0"/>
                  </a:lnTo>
                  <a:lnTo>
                    <a:pt x="2486317" y="4715746"/>
                  </a:lnTo>
                  <a:lnTo>
                    <a:pt x="0" y="4715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716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424312" y="1492869"/>
            <a:ext cx="2654088" cy="3375629"/>
          </a:xfrm>
          <a:custGeom>
            <a:avLst/>
            <a:gdLst/>
            <a:ahLst/>
            <a:cxnLst/>
            <a:rect l="l" t="t" r="r" b="b"/>
            <a:pathLst>
              <a:path w="2654088" h="3375629">
                <a:moveTo>
                  <a:pt x="0" y="0"/>
                </a:moveTo>
                <a:lnTo>
                  <a:pt x="2654089" y="0"/>
                </a:lnTo>
                <a:lnTo>
                  <a:pt x="2654089" y="3375629"/>
                </a:lnTo>
                <a:lnTo>
                  <a:pt x="0" y="33756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170426" y="1904238"/>
            <a:ext cx="3963924" cy="396392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76549">
            <a:off x="482512" y="6770604"/>
            <a:ext cx="2586779" cy="847170"/>
          </a:xfrm>
          <a:custGeom>
            <a:avLst/>
            <a:gdLst/>
            <a:ahLst/>
            <a:cxnLst/>
            <a:rect l="l" t="t" r="r" b="b"/>
            <a:pathLst>
              <a:path w="2586779" h="847170">
                <a:moveTo>
                  <a:pt x="0" y="0"/>
                </a:moveTo>
                <a:lnTo>
                  <a:pt x="2586778" y="0"/>
                </a:lnTo>
                <a:lnTo>
                  <a:pt x="2586778" y="847170"/>
                </a:lnTo>
                <a:lnTo>
                  <a:pt x="0" y="8471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917954" y="759667"/>
            <a:ext cx="6468867" cy="69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4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Lucy Rose"/>
                <a:ea typeface="Lucy Rose"/>
                <a:cs typeface="Lucy Rose"/>
                <a:sym typeface="Lucy Rose"/>
              </a:rPr>
              <a:t>CONGRATULATIONS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0426" y="5899771"/>
            <a:ext cx="396392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1 Star Director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1258" y="6124986"/>
            <a:ext cx="1600197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LIFEWAVE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441DE-0490-9FFF-DDD3-4766E888486C}"/>
              </a:ext>
            </a:extLst>
          </p:cNvPr>
          <p:cNvSpPr txBox="1"/>
          <p:nvPr/>
        </p:nvSpPr>
        <p:spPr>
          <a:xfrm>
            <a:off x="3542397" y="6884331"/>
            <a:ext cx="5373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elleza" panose="020B0604020202020204" charset="0"/>
              </a:rPr>
              <a:t>Name</a:t>
            </a:r>
          </a:p>
          <a:p>
            <a:pPr algn="ctr"/>
            <a:r>
              <a:rPr lang="en-US" sz="2400" dirty="0">
                <a:latin typeface="Belleza" panose="020B0604020202020204" charset="0"/>
              </a:rPr>
              <a:t>City and State</a:t>
            </a:r>
          </a:p>
        </p:txBody>
      </p:sp>
      <p:pic>
        <p:nvPicPr>
          <p:cNvPr id="15" name="Picture 14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A5EBB571-1C4E-2632-1CF6-04D6002C8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6" y="1920668"/>
            <a:ext cx="17145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6871" y="-80482"/>
            <a:ext cx="10058400" cy="5501892"/>
          </a:xfrm>
          <a:custGeom>
            <a:avLst/>
            <a:gdLst/>
            <a:ahLst/>
            <a:cxnLst/>
            <a:rect l="l" t="t" r="r" b="b"/>
            <a:pathLst>
              <a:path w="11527519" h="6329388">
                <a:moveTo>
                  <a:pt x="0" y="6329388"/>
                </a:moveTo>
                <a:lnTo>
                  <a:pt x="11527519" y="6329388"/>
                </a:lnTo>
                <a:lnTo>
                  <a:pt x="11527519" y="0"/>
                </a:lnTo>
                <a:lnTo>
                  <a:pt x="0" y="0"/>
                </a:lnTo>
                <a:lnTo>
                  <a:pt x="0" y="6329388"/>
                </a:lnTo>
                <a:close/>
              </a:path>
            </a:pathLst>
          </a:custGeom>
          <a:blipFill>
            <a:blip r:embed="rId2"/>
            <a:stretch>
              <a:fillRect r="-120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18029" y="6643993"/>
            <a:ext cx="5222309" cy="195837"/>
          </a:xfrm>
          <a:custGeom>
            <a:avLst/>
            <a:gdLst/>
            <a:ahLst/>
            <a:cxnLst/>
            <a:rect l="l" t="t" r="r" b="b"/>
            <a:pathLst>
              <a:path w="5222309" h="195837">
                <a:moveTo>
                  <a:pt x="0" y="0"/>
                </a:moveTo>
                <a:lnTo>
                  <a:pt x="5222309" y="0"/>
                </a:lnTo>
                <a:lnTo>
                  <a:pt x="5222309" y="195837"/>
                </a:lnTo>
                <a:lnTo>
                  <a:pt x="0" y="1958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0369" y="-240353"/>
            <a:ext cx="1864738" cy="6422489"/>
            <a:chOff x="0" y="0"/>
            <a:chExt cx="2486317" cy="8563318"/>
          </a:xfrm>
        </p:grpSpPr>
        <p:sp>
          <p:nvSpPr>
            <p:cNvPr id="5" name="Freeform 5"/>
            <p:cNvSpPr/>
            <p:nvPr/>
          </p:nvSpPr>
          <p:spPr>
            <a:xfrm>
              <a:off x="0" y="3847572"/>
              <a:ext cx="2486317" cy="4715746"/>
            </a:xfrm>
            <a:custGeom>
              <a:avLst/>
              <a:gdLst/>
              <a:ahLst/>
              <a:cxnLst/>
              <a:rect l="l" t="t" r="r" b="b"/>
              <a:pathLst>
                <a:path w="2486317" h="4715746">
                  <a:moveTo>
                    <a:pt x="0" y="0"/>
                  </a:moveTo>
                  <a:lnTo>
                    <a:pt x="2486317" y="0"/>
                  </a:lnTo>
                  <a:lnTo>
                    <a:pt x="2486317" y="4715746"/>
                  </a:lnTo>
                  <a:lnTo>
                    <a:pt x="0" y="4715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71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486317" cy="4715746"/>
            </a:xfrm>
            <a:custGeom>
              <a:avLst/>
              <a:gdLst/>
              <a:ahLst/>
              <a:cxnLst/>
              <a:rect l="l" t="t" r="r" b="b"/>
              <a:pathLst>
                <a:path w="2486317" h="4715746">
                  <a:moveTo>
                    <a:pt x="0" y="0"/>
                  </a:moveTo>
                  <a:lnTo>
                    <a:pt x="2486317" y="0"/>
                  </a:lnTo>
                  <a:lnTo>
                    <a:pt x="2486317" y="4715746"/>
                  </a:lnTo>
                  <a:lnTo>
                    <a:pt x="0" y="4715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716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424312" y="1492869"/>
            <a:ext cx="2654088" cy="3375629"/>
          </a:xfrm>
          <a:custGeom>
            <a:avLst/>
            <a:gdLst/>
            <a:ahLst/>
            <a:cxnLst/>
            <a:rect l="l" t="t" r="r" b="b"/>
            <a:pathLst>
              <a:path w="2654088" h="3375629">
                <a:moveTo>
                  <a:pt x="0" y="0"/>
                </a:moveTo>
                <a:lnTo>
                  <a:pt x="2654089" y="0"/>
                </a:lnTo>
                <a:lnTo>
                  <a:pt x="2654089" y="3375629"/>
                </a:lnTo>
                <a:lnTo>
                  <a:pt x="0" y="33756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724400" y="2057401"/>
            <a:ext cx="3409950" cy="3810761"/>
            <a:chOff x="51066" y="31406"/>
            <a:chExt cx="761734" cy="781394"/>
          </a:xfrm>
        </p:grpSpPr>
        <p:sp>
          <p:nvSpPr>
            <p:cNvPr id="9" name="Freeform 9"/>
            <p:cNvSpPr/>
            <p:nvPr/>
          </p:nvSpPr>
          <p:spPr>
            <a:xfrm>
              <a:off x="51066" y="31406"/>
              <a:ext cx="761734" cy="78139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76549">
            <a:off x="482512" y="6770604"/>
            <a:ext cx="2586779" cy="847170"/>
          </a:xfrm>
          <a:custGeom>
            <a:avLst/>
            <a:gdLst/>
            <a:ahLst/>
            <a:cxnLst/>
            <a:rect l="l" t="t" r="r" b="b"/>
            <a:pathLst>
              <a:path w="2586779" h="847170">
                <a:moveTo>
                  <a:pt x="0" y="0"/>
                </a:moveTo>
                <a:lnTo>
                  <a:pt x="2586778" y="0"/>
                </a:lnTo>
                <a:lnTo>
                  <a:pt x="2586778" y="847170"/>
                </a:lnTo>
                <a:lnTo>
                  <a:pt x="0" y="8471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885107" y="332197"/>
            <a:ext cx="6468867" cy="68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4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Lucy Rose"/>
                <a:ea typeface="Lucy Rose"/>
                <a:cs typeface="Lucy Rose"/>
                <a:sym typeface="Lucy Rose"/>
              </a:rPr>
              <a:t>CONGRATULATIONS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0426" y="5899771"/>
            <a:ext cx="396392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2 Star </a:t>
            </a:r>
            <a:r>
              <a:rPr lang="en-US" sz="4400" dirty="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Director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1258" y="6124986"/>
            <a:ext cx="1600197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LIFEWAVE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441DE-0490-9FFF-DDD3-4766E888486C}"/>
              </a:ext>
            </a:extLst>
          </p:cNvPr>
          <p:cNvSpPr txBox="1"/>
          <p:nvPr/>
        </p:nvSpPr>
        <p:spPr>
          <a:xfrm>
            <a:off x="3542397" y="6884331"/>
            <a:ext cx="5373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elleza" panose="020B0604020202020204" charset="0"/>
              </a:rPr>
              <a:t>Name</a:t>
            </a:r>
          </a:p>
          <a:p>
            <a:pPr algn="ctr"/>
            <a:r>
              <a:rPr lang="en-US" sz="2400" dirty="0">
                <a:latin typeface="Belleza" panose="020B0604020202020204" charset="0"/>
              </a:rPr>
              <a:t>City and State</a:t>
            </a:r>
          </a:p>
        </p:txBody>
      </p:sp>
      <p:pic>
        <p:nvPicPr>
          <p:cNvPr id="19" name="Picture 18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B42ED045-1CB2-1856-6EEA-714C80C85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6" y="1886700"/>
            <a:ext cx="1714500" cy="1727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79E5D3C-9898-4429-FE59-BED5F0BE78CD}"/>
              </a:ext>
            </a:extLst>
          </p:cNvPr>
          <p:cNvGrpSpPr/>
          <p:nvPr/>
        </p:nvGrpSpPr>
        <p:grpSpPr>
          <a:xfrm>
            <a:off x="439289" y="2838546"/>
            <a:ext cx="2651990" cy="3377477"/>
            <a:chOff x="1510158" y="3425141"/>
            <a:chExt cx="2651990" cy="33774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FD9001-FDE9-22DB-CABA-01A22782D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0158" y="3425141"/>
              <a:ext cx="2651990" cy="3377477"/>
            </a:xfrm>
            <a:prstGeom prst="rect">
              <a:avLst/>
            </a:prstGeom>
          </p:spPr>
        </p:pic>
        <p:pic>
          <p:nvPicPr>
            <p:cNvPr id="17" name="Picture 16" descr="A gold star on a white background&#10;&#10;AI-generated content may be incorrect.">
              <a:extLst>
                <a:ext uri="{FF2B5EF4-FFF2-40B4-BE49-F238E27FC236}">
                  <a16:creationId xmlns:a16="http://schemas.microsoft.com/office/drawing/2014/main" id="{EFD95F2B-DC52-5A52-AC4C-A8C6D6D7D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421" y="3802658"/>
              <a:ext cx="1714500" cy="172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-113054"/>
            <a:ext cx="10058400" cy="5501892"/>
          </a:xfrm>
          <a:custGeom>
            <a:avLst/>
            <a:gdLst/>
            <a:ahLst/>
            <a:cxnLst/>
            <a:rect l="l" t="t" r="r" b="b"/>
            <a:pathLst>
              <a:path w="11527519" h="6329388">
                <a:moveTo>
                  <a:pt x="0" y="6329388"/>
                </a:moveTo>
                <a:lnTo>
                  <a:pt x="11527519" y="6329388"/>
                </a:lnTo>
                <a:lnTo>
                  <a:pt x="11527519" y="0"/>
                </a:lnTo>
                <a:lnTo>
                  <a:pt x="0" y="0"/>
                </a:lnTo>
                <a:lnTo>
                  <a:pt x="0" y="6329388"/>
                </a:lnTo>
                <a:close/>
              </a:path>
            </a:pathLst>
          </a:custGeom>
          <a:blipFill>
            <a:blip r:embed="rId2"/>
            <a:stretch>
              <a:fillRect r="-1205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0369" y="-240353"/>
            <a:ext cx="1864738" cy="6422489"/>
            <a:chOff x="0" y="0"/>
            <a:chExt cx="2486317" cy="8563318"/>
          </a:xfrm>
        </p:grpSpPr>
        <p:sp>
          <p:nvSpPr>
            <p:cNvPr id="5" name="Freeform 5"/>
            <p:cNvSpPr/>
            <p:nvPr/>
          </p:nvSpPr>
          <p:spPr>
            <a:xfrm>
              <a:off x="0" y="3847572"/>
              <a:ext cx="2486317" cy="4715746"/>
            </a:xfrm>
            <a:custGeom>
              <a:avLst/>
              <a:gdLst/>
              <a:ahLst/>
              <a:cxnLst/>
              <a:rect l="l" t="t" r="r" b="b"/>
              <a:pathLst>
                <a:path w="2486317" h="4715746">
                  <a:moveTo>
                    <a:pt x="0" y="0"/>
                  </a:moveTo>
                  <a:lnTo>
                    <a:pt x="2486317" y="0"/>
                  </a:lnTo>
                  <a:lnTo>
                    <a:pt x="2486317" y="4715746"/>
                  </a:lnTo>
                  <a:lnTo>
                    <a:pt x="0" y="4715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71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486317" cy="4715746"/>
            </a:xfrm>
            <a:custGeom>
              <a:avLst/>
              <a:gdLst/>
              <a:ahLst/>
              <a:cxnLst/>
              <a:rect l="l" t="t" r="r" b="b"/>
              <a:pathLst>
                <a:path w="2486317" h="4715746">
                  <a:moveTo>
                    <a:pt x="0" y="0"/>
                  </a:moveTo>
                  <a:lnTo>
                    <a:pt x="2486317" y="0"/>
                  </a:lnTo>
                  <a:lnTo>
                    <a:pt x="2486317" y="4715746"/>
                  </a:lnTo>
                  <a:lnTo>
                    <a:pt x="0" y="4715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716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424312" y="924296"/>
            <a:ext cx="2654088" cy="3375629"/>
          </a:xfrm>
          <a:custGeom>
            <a:avLst/>
            <a:gdLst/>
            <a:ahLst/>
            <a:cxnLst/>
            <a:rect l="l" t="t" r="r" b="b"/>
            <a:pathLst>
              <a:path w="2654088" h="3375629">
                <a:moveTo>
                  <a:pt x="0" y="0"/>
                </a:moveTo>
                <a:lnTo>
                  <a:pt x="2654089" y="0"/>
                </a:lnTo>
                <a:lnTo>
                  <a:pt x="2654089" y="3375629"/>
                </a:lnTo>
                <a:lnTo>
                  <a:pt x="0" y="3375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76549">
            <a:off x="482511" y="6787711"/>
            <a:ext cx="2586779" cy="847170"/>
          </a:xfrm>
          <a:custGeom>
            <a:avLst/>
            <a:gdLst/>
            <a:ahLst/>
            <a:cxnLst/>
            <a:rect l="l" t="t" r="r" b="b"/>
            <a:pathLst>
              <a:path w="2586779" h="847170">
                <a:moveTo>
                  <a:pt x="0" y="0"/>
                </a:moveTo>
                <a:lnTo>
                  <a:pt x="2586778" y="0"/>
                </a:lnTo>
                <a:lnTo>
                  <a:pt x="2586778" y="847170"/>
                </a:lnTo>
                <a:lnTo>
                  <a:pt x="0" y="8471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185613" y="252256"/>
            <a:ext cx="6468867" cy="68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4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Lucy Rose"/>
                <a:ea typeface="Lucy Rose"/>
                <a:cs typeface="Lucy Rose"/>
                <a:sym typeface="Lucy Rose"/>
              </a:rPr>
              <a:t>CONGRATULATIONS!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34307" y="6171207"/>
            <a:ext cx="396392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3 Star Director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60418" y="1435169"/>
            <a:ext cx="1600197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LIFEWAVE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441DE-0490-9FFF-DDD3-4766E888486C}"/>
              </a:ext>
            </a:extLst>
          </p:cNvPr>
          <p:cNvSpPr txBox="1"/>
          <p:nvPr/>
        </p:nvSpPr>
        <p:spPr>
          <a:xfrm>
            <a:off x="3593364" y="6838056"/>
            <a:ext cx="5373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elleza" panose="020B0604020202020204" charset="0"/>
              </a:rPr>
              <a:t>Name</a:t>
            </a:r>
          </a:p>
          <a:p>
            <a:pPr algn="ctr"/>
            <a:r>
              <a:rPr lang="en-US" sz="2400" dirty="0">
                <a:latin typeface="Belleza" panose="020B0604020202020204" charset="0"/>
              </a:rPr>
              <a:t>City, State</a:t>
            </a:r>
          </a:p>
        </p:txBody>
      </p:sp>
      <p:pic>
        <p:nvPicPr>
          <p:cNvPr id="18" name="Picture 17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EF36FC7C-C808-9810-EC8B-7590DB149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0" y="1356768"/>
            <a:ext cx="1714500" cy="172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FD9001-FDE9-22DB-CABA-01A22782D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10" y="2248593"/>
            <a:ext cx="2651990" cy="3377477"/>
          </a:xfrm>
          <a:prstGeom prst="rect">
            <a:avLst/>
          </a:prstGeom>
        </p:spPr>
      </p:pic>
      <p:pic>
        <p:nvPicPr>
          <p:cNvPr id="20" name="Picture 19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920B559D-C6C9-536C-AD4E-F6E610C3A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0" y="2630457"/>
            <a:ext cx="1714500" cy="172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4C1A68-D978-5F7D-A6EA-74A995CAD0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97" y="3495232"/>
            <a:ext cx="2651990" cy="3377477"/>
          </a:xfrm>
          <a:prstGeom prst="rect">
            <a:avLst/>
          </a:prstGeom>
        </p:spPr>
      </p:pic>
      <p:pic>
        <p:nvPicPr>
          <p:cNvPr id="21" name="Picture 20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4DEE0C35-BF51-E056-6EF6-2C3E092C1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2" y="3895110"/>
            <a:ext cx="17145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73" y="2536334"/>
            <a:ext cx="5050279" cy="5282306"/>
          </a:xfrm>
          <a:custGeom>
            <a:avLst/>
            <a:gdLst/>
            <a:ahLst/>
            <a:cxnLst/>
            <a:rect l="l" t="t" r="r" b="b"/>
            <a:pathLst>
              <a:path w="5050279" h="5282306">
                <a:moveTo>
                  <a:pt x="5050279" y="0"/>
                </a:moveTo>
                <a:lnTo>
                  <a:pt x="0" y="0"/>
                </a:lnTo>
                <a:lnTo>
                  <a:pt x="0" y="5282306"/>
                </a:lnTo>
                <a:lnTo>
                  <a:pt x="5050279" y="5282306"/>
                </a:lnTo>
                <a:lnTo>
                  <a:pt x="5050279" y="0"/>
                </a:lnTo>
                <a:close/>
              </a:path>
            </a:pathLst>
          </a:custGeom>
          <a:blipFill>
            <a:blip>
              <a:alphaModFix amt="52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670215" cy="7772400"/>
          </a:xfrm>
          <a:custGeom>
            <a:avLst/>
            <a:gdLst/>
            <a:ahLst/>
            <a:cxnLst/>
            <a:rect l="l" t="t" r="r" b="b"/>
            <a:pathLst>
              <a:path w="2459894" h="7366135">
                <a:moveTo>
                  <a:pt x="0" y="0"/>
                </a:moveTo>
                <a:lnTo>
                  <a:pt x="2459894" y="0"/>
                </a:lnTo>
                <a:lnTo>
                  <a:pt x="2459894" y="7366135"/>
                </a:lnTo>
                <a:lnTo>
                  <a:pt x="0" y="7366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733" r="-112473"/>
            </a:stretch>
          </a:blipFill>
          <a:ln cap="sq">
            <a:solidFill>
              <a:srgbClr val="FFC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132056" y="6071710"/>
            <a:ext cx="4078626" cy="438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 Star Executive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2784" y="5932293"/>
            <a:ext cx="3856433" cy="28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589767" y="797833"/>
            <a:ext cx="716320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  <a:spcBef>
                <a:spcPct val="0"/>
              </a:spcBef>
            </a:pPr>
            <a:r>
              <a:rPr lang="en-US" sz="6000" b="1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Congratulations!!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92377" y="6742804"/>
            <a:ext cx="463843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6"/>
              </a:lnSpc>
            </a:pPr>
            <a:r>
              <a:rPr lang="en-US" sz="2400" b="1" spc="134" dirty="0">
                <a:solidFill>
                  <a:srgbClr val="2B232E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Name</a:t>
            </a:r>
          </a:p>
          <a:p>
            <a:pPr algn="ctr">
              <a:lnSpc>
                <a:spcPts val="2676"/>
              </a:lnSpc>
            </a:pPr>
            <a:r>
              <a:rPr lang="en-US" sz="2400" b="1" spc="134" dirty="0">
                <a:solidFill>
                  <a:srgbClr val="2B232E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Town, State</a:t>
            </a:r>
            <a:endParaRPr lang="en-US" sz="1925" b="1" spc="134" dirty="0">
              <a:solidFill>
                <a:srgbClr val="2B232E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63690" y="797833"/>
            <a:ext cx="2286000" cy="2819400"/>
          </a:xfrm>
          <a:custGeom>
            <a:avLst/>
            <a:gdLst/>
            <a:ahLst/>
            <a:cxnLst/>
            <a:rect l="l" t="t" r="r" b="b"/>
            <a:pathLst>
              <a:path w="1598980" h="2164440">
                <a:moveTo>
                  <a:pt x="0" y="0"/>
                </a:moveTo>
                <a:lnTo>
                  <a:pt x="1598980" y="0"/>
                </a:lnTo>
                <a:lnTo>
                  <a:pt x="1598980" y="2164440"/>
                </a:lnTo>
                <a:lnTo>
                  <a:pt x="0" y="216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 descr="A blue text on a white surface&#10;&#10;AI-generated content may be incorrect.">
            <a:extLst>
              <a:ext uri="{FF2B5EF4-FFF2-40B4-BE49-F238E27FC236}">
                <a16:creationId xmlns:a16="http://schemas.microsoft.com/office/drawing/2014/main" id="{EDBFA2AB-BD1E-C667-0E42-82E6A2C3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0" y="6675549"/>
            <a:ext cx="2253920" cy="703351"/>
          </a:xfrm>
          <a:prstGeom prst="rect">
            <a:avLst/>
          </a:prstGeom>
        </p:spPr>
      </p:pic>
      <p:pic>
        <p:nvPicPr>
          <p:cNvPr id="4" name="Picture 3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8A73F108-1C97-33F6-0557-6843D7F82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3" y="1052912"/>
            <a:ext cx="1472514" cy="14834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9A41-C06B-074F-009C-762F9A380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68BD222-132A-D389-975B-FF5571CC52FC}"/>
              </a:ext>
            </a:extLst>
          </p:cNvPr>
          <p:cNvSpPr/>
          <p:nvPr/>
        </p:nvSpPr>
        <p:spPr>
          <a:xfrm flipH="1">
            <a:off x="1173" y="2536334"/>
            <a:ext cx="5050279" cy="5282306"/>
          </a:xfrm>
          <a:custGeom>
            <a:avLst/>
            <a:gdLst/>
            <a:ahLst/>
            <a:cxnLst/>
            <a:rect l="l" t="t" r="r" b="b"/>
            <a:pathLst>
              <a:path w="5050279" h="5282306">
                <a:moveTo>
                  <a:pt x="5050279" y="0"/>
                </a:moveTo>
                <a:lnTo>
                  <a:pt x="0" y="0"/>
                </a:lnTo>
                <a:lnTo>
                  <a:pt x="0" y="5282306"/>
                </a:lnTo>
                <a:lnTo>
                  <a:pt x="5050279" y="5282306"/>
                </a:lnTo>
                <a:lnTo>
                  <a:pt x="5050279" y="0"/>
                </a:lnTo>
                <a:close/>
              </a:path>
            </a:pathLst>
          </a:custGeom>
          <a:blipFill>
            <a:blip>
              <a:alphaModFix amt="52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A6935E1-8B35-1F7C-67DB-75A0D9C80D31}"/>
              </a:ext>
            </a:extLst>
          </p:cNvPr>
          <p:cNvSpPr/>
          <p:nvPr/>
        </p:nvSpPr>
        <p:spPr>
          <a:xfrm>
            <a:off x="0" y="0"/>
            <a:ext cx="2670215" cy="7772400"/>
          </a:xfrm>
          <a:custGeom>
            <a:avLst/>
            <a:gdLst/>
            <a:ahLst/>
            <a:cxnLst/>
            <a:rect l="l" t="t" r="r" b="b"/>
            <a:pathLst>
              <a:path w="2459894" h="7366135">
                <a:moveTo>
                  <a:pt x="0" y="0"/>
                </a:moveTo>
                <a:lnTo>
                  <a:pt x="2459894" y="0"/>
                </a:lnTo>
                <a:lnTo>
                  <a:pt x="2459894" y="7366135"/>
                </a:lnTo>
                <a:lnTo>
                  <a:pt x="0" y="7366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733" r="-112473"/>
            </a:stretch>
          </a:blipFill>
          <a:ln cap="sq">
            <a:solidFill>
              <a:srgbClr val="FFC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C5D56A8-857A-193F-0864-B7659435E5A9}"/>
              </a:ext>
            </a:extLst>
          </p:cNvPr>
          <p:cNvSpPr txBox="1"/>
          <p:nvPr/>
        </p:nvSpPr>
        <p:spPr>
          <a:xfrm>
            <a:off x="4132056" y="6071710"/>
            <a:ext cx="4078626" cy="438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 Star Executive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EEC63CD-2397-55EB-324F-7DFDC492510A}"/>
              </a:ext>
            </a:extLst>
          </p:cNvPr>
          <p:cNvSpPr txBox="1"/>
          <p:nvPr/>
        </p:nvSpPr>
        <p:spPr>
          <a:xfrm>
            <a:off x="4402784" y="5932293"/>
            <a:ext cx="3856433" cy="28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endParaRPr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68E6D31-1675-09EF-88F2-DC075C38F2B5}"/>
              </a:ext>
            </a:extLst>
          </p:cNvPr>
          <p:cNvSpPr txBox="1"/>
          <p:nvPr/>
        </p:nvSpPr>
        <p:spPr>
          <a:xfrm>
            <a:off x="2589767" y="797833"/>
            <a:ext cx="716320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  <a:spcBef>
                <a:spcPct val="0"/>
              </a:spcBef>
            </a:pPr>
            <a:r>
              <a:rPr lang="en-US" sz="6000" b="1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Congratulations!!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6D5F70E-40AF-3881-611B-7555AA9E3856}"/>
              </a:ext>
            </a:extLst>
          </p:cNvPr>
          <p:cNvSpPr txBox="1"/>
          <p:nvPr/>
        </p:nvSpPr>
        <p:spPr>
          <a:xfrm>
            <a:off x="3892377" y="6742804"/>
            <a:ext cx="463843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6"/>
              </a:lnSpc>
            </a:pPr>
            <a:r>
              <a:rPr lang="en-US" sz="2400" b="1" spc="134" dirty="0">
                <a:solidFill>
                  <a:srgbClr val="2B232E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Name</a:t>
            </a:r>
          </a:p>
          <a:p>
            <a:pPr algn="ctr">
              <a:lnSpc>
                <a:spcPts val="2676"/>
              </a:lnSpc>
            </a:pPr>
            <a:r>
              <a:rPr lang="en-US" sz="2400" b="1" spc="134" dirty="0">
                <a:solidFill>
                  <a:srgbClr val="2B232E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Town, State</a:t>
            </a:r>
            <a:endParaRPr lang="en-US" sz="1925" b="1" spc="134" dirty="0">
              <a:solidFill>
                <a:srgbClr val="2B232E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00F79C6-7458-1548-2B27-EDFBEC7108F5}"/>
              </a:ext>
            </a:extLst>
          </p:cNvPr>
          <p:cNvSpPr/>
          <p:nvPr/>
        </p:nvSpPr>
        <p:spPr>
          <a:xfrm>
            <a:off x="163690" y="797833"/>
            <a:ext cx="2286000" cy="2819400"/>
          </a:xfrm>
          <a:custGeom>
            <a:avLst/>
            <a:gdLst/>
            <a:ahLst/>
            <a:cxnLst/>
            <a:rect l="l" t="t" r="r" b="b"/>
            <a:pathLst>
              <a:path w="1598980" h="2164440">
                <a:moveTo>
                  <a:pt x="0" y="0"/>
                </a:moveTo>
                <a:lnTo>
                  <a:pt x="1598980" y="0"/>
                </a:lnTo>
                <a:lnTo>
                  <a:pt x="1598980" y="2164440"/>
                </a:lnTo>
                <a:lnTo>
                  <a:pt x="0" y="216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 descr="A blue text on a white surface&#10;&#10;AI-generated content may be incorrect.">
            <a:extLst>
              <a:ext uri="{FF2B5EF4-FFF2-40B4-BE49-F238E27FC236}">
                <a16:creationId xmlns:a16="http://schemas.microsoft.com/office/drawing/2014/main" id="{3689F2DD-A703-10C8-F71F-EC8AB4915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0" y="6675549"/>
            <a:ext cx="2253920" cy="703351"/>
          </a:xfrm>
          <a:prstGeom prst="rect">
            <a:avLst/>
          </a:prstGeom>
        </p:spPr>
      </p:pic>
      <p:sp>
        <p:nvSpPr>
          <p:cNvPr id="5" name="Freeform 14">
            <a:extLst>
              <a:ext uri="{FF2B5EF4-FFF2-40B4-BE49-F238E27FC236}">
                <a16:creationId xmlns:a16="http://schemas.microsoft.com/office/drawing/2014/main" id="{7F4B644C-1750-607F-0B24-9088F371436C}"/>
              </a:ext>
            </a:extLst>
          </p:cNvPr>
          <p:cNvSpPr/>
          <p:nvPr/>
        </p:nvSpPr>
        <p:spPr>
          <a:xfrm>
            <a:off x="163690" y="2332700"/>
            <a:ext cx="2286000" cy="2819400"/>
          </a:xfrm>
          <a:custGeom>
            <a:avLst/>
            <a:gdLst/>
            <a:ahLst/>
            <a:cxnLst/>
            <a:rect l="l" t="t" r="r" b="b"/>
            <a:pathLst>
              <a:path w="1598980" h="2164440">
                <a:moveTo>
                  <a:pt x="0" y="0"/>
                </a:moveTo>
                <a:lnTo>
                  <a:pt x="1598980" y="0"/>
                </a:lnTo>
                <a:lnTo>
                  <a:pt x="1598980" y="2164440"/>
                </a:lnTo>
                <a:lnTo>
                  <a:pt x="0" y="216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5D705F28-DC7D-5FC1-F2C7-106B08D44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2" y="1144867"/>
            <a:ext cx="1381236" cy="1391467"/>
          </a:xfrm>
          <a:prstGeom prst="rect">
            <a:avLst/>
          </a:prstGeom>
        </p:spPr>
      </p:pic>
      <p:pic>
        <p:nvPicPr>
          <p:cNvPr id="8" name="Picture 7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3046994A-D51A-1184-7F5A-9E4C4D082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2" y="2707067"/>
            <a:ext cx="1381236" cy="13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E3F2-16A1-408C-F886-4E426AC78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611BE4-E8A5-FA3B-3A70-A39C5CEFC7B2}"/>
              </a:ext>
            </a:extLst>
          </p:cNvPr>
          <p:cNvSpPr/>
          <p:nvPr/>
        </p:nvSpPr>
        <p:spPr>
          <a:xfrm flipH="1">
            <a:off x="1173" y="2536334"/>
            <a:ext cx="5050279" cy="5282306"/>
          </a:xfrm>
          <a:custGeom>
            <a:avLst/>
            <a:gdLst/>
            <a:ahLst/>
            <a:cxnLst/>
            <a:rect l="l" t="t" r="r" b="b"/>
            <a:pathLst>
              <a:path w="5050279" h="5282306">
                <a:moveTo>
                  <a:pt x="5050279" y="0"/>
                </a:moveTo>
                <a:lnTo>
                  <a:pt x="0" y="0"/>
                </a:lnTo>
                <a:lnTo>
                  <a:pt x="0" y="5282306"/>
                </a:lnTo>
                <a:lnTo>
                  <a:pt x="5050279" y="5282306"/>
                </a:lnTo>
                <a:lnTo>
                  <a:pt x="5050279" y="0"/>
                </a:lnTo>
                <a:close/>
              </a:path>
            </a:pathLst>
          </a:custGeom>
          <a:blipFill>
            <a:blip>
              <a:alphaModFix amt="52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2BED992-DF0A-9E02-5E38-8EB746D3D4B1}"/>
              </a:ext>
            </a:extLst>
          </p:cNvPr>
          <p:cNvSpPr/>
          <p:nvPr/>
        </p:nvSpPr>
        <p:spPr>
          <a:xfrm>
            <a:off x="0" y="0"/>
            <a:ext cx="2670215" cy="7772400"/>
          </a:xfrm>
          <a:custGeom>
            <a:avLst/>
            <a:gdLst/>
            <a:ahLst/>
            <a:cxnLst/>
            <a:rect l="l" t="t" r="r" b="b"/>
            <a:pathLst>
              <a:path w="2459894" h="7366135">
                <a:moveTo>
                  <a:pt x="0" y="0"/>
                </a:moveTo>
                <a:lnTo>
                  <a:pt x="2459894" y="0"/>
                </a:lnTo>
                <a:lnTo>
                  <a:pt x="2459894" y="7366135"/>
                </a:lnTo>
                <a:lnTo>
                  <a:pt x="0" y="7366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733" r="-112473"/>
            </a:stretch>
          </a:blipFill>
          <a:ln cap="sq">
            <a:solidFill>
              <a:srgbClr val="FFC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599B86C-E1A1-2894-5FEE-2DD7D95FCA51}"/>
              </a:ext>
            </a:extLst>
          </p:cNvPr>
          <p:cNvSpPr txBox="1"/>
          <p:nvPr/>
        </p:nvSpPr>
        <p:spPr>
          <a:xfrm>
            <a:off x="4132056" y="6071710"/>
            <a:ext cx="4078626" cy="438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 Star Executive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AA4345E-8960-257B-51E9-19FF03C753F0}"/>
              </a:ext>
            </a:extLst>
          </p:cNvPr>
          <p:cNvSpPr txBox="1"/>
          <p:nvPr/>
        </p:nvSpPr>
        <p:spPr>
          <a:xfrm>
            <a:off x="4402784" y="5932293"/>
            <a:ext cx="3856433" cy="28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endParaRPr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DEA138C-9A98-F078-A2E7-AAF5B63CCF76}"/>
              </a:ext>
            </a:extLst>
          </p:cNvPr>
          <p:cNvSpPr txBox="1"/>
          <p:nvPr/>
        </p:nvSpPr>
        <p:spPr>
          <a:xfrm>
            <a:off x="2589767" y="797833"/>
            <a:ext cx="716320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  <a:spcBef>
                <a:spcPct val="0"/>
              </a:spcBef>
            </a:pPr>
            <a:r>
              <a:rPr lang="en-US" sz="6000" b="1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Congratulations!!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D545A5D-FDFE-F155-FC25-AF090D680C06}"/>
              </a:ext>
            </a:extLst>
          </p:cNvPr>
          <p:cNvSpPr txBox="1"/>
          <p:nvPr/>
        </p:nvSpPr>
        <p:spPr>
          <a:xfrm>
            <a:off x="3892377" y="6742804"/>
            <a:ext cx="463843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6"/>
              </a:lnSpc>
            </a:pPr>
            <a:r>
              <a:rPr lang="en-US" sz="2400" b="1" spc="134" dirty="0">
                <a:solidFill>
                  <a:srgbClr val="2B232E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Name</a:t>
            </a:r>
          </a:p>
          <a:p>
            <a:pPr algn="ctr">
              <a:lnSpc>
                <a:spcPts val="2676"/>
              </a:lnSpc>
            </a:pPr>
            <a:r>
              <a:rPr lang="en-US" sz="2400" b="1" spc="134" dirty="0">
                <a:solidFill>
                  <a:srgbClr val="2B232E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Town, State</a:t>
            </a:r>
            <a:endParaRPr lang="en-US" sz="1925" b="1" spc="134" dirty="0">
              <a:solidFill>
                <a:srgbClr val="2B232E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C5F7FA7-E359-C681-AA43-977A026AEEDB}"/>
              </a:ext>
            </a:extLst>
          </p:cNvPr>
          <p:cNvSpPr/>
          <p:nvPr/>
        </p:nvSpPr>
        <p:spPr>
          <a:xfrm>
            <a:off x="163690" y="797833"/>
            <a:ext cx="2286000" cy="2819400"/>
          </a:xfrm>
          <a:custGeom>
            <a:avLst/>
            <a:gdLst/>
            <a:ahLst/>
            <a:cxnLst/>
            <a:rect l="l" t="t" r="r" b="b"/>
            <a:pathLst>
              <a:path w="1598980" h="2164440">
                <a:moveTo>
                  <a:pt x="0" y="0"/>
                </a:moveTo>
                <a:lnTo>
                  <a:pt x="1598980" y="0"/>
                </a:lnTo>
                <a:lnTo>
                  <a:pt x="1598980" y="2164440"/>
                </a:lnTo>
                <a:lnTo>
                  <a:pt x="0" y="216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 descr="A blue text on a white surface&#10;&#10;AI-generated content may be incorrect.">
            <a:extLst>
              <a:ext uri="{FF2B5EF4-FFF2-40B4-BE49-F238E27FC236}">
                <a16:creationId xmlns:a16="http://schemas.microsoft.com/office/drawing/2014/main" id="{64CB41F5-0E41-F78B-EED5-47890D98F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0" y="6675549"/>
            <a:ext cx="2253920" cy="703351"/>
          </a:xfrm>
          <a:prstGeom prst="rect">
            <a:avLst/>
          </a:prstGeom>
        </p:spPr>
      </p:pic>
      <p:pic>
        <p:nvPicPr>
          <p:cNvPr id="10" name="Picture 9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AD46CB15-30D8-E611-9B72-74F255CBA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5" y="1211775"/>
            <a:ext cx="1231810" cy="1240934"/>
          </a:xfrm>
          <a:prstGeom prst="rect">
            <a:avLst/>
          </a:prstGeom>
        </p:spPr>
      </p:pic>
      <p:sp>
        <p:nvSpPr>
          <p:cNvPr id="5" name="Freeform 14">
            <a:extLst>
              <a:ext uri="{FF2B5EF4-FFF2-40B4-BE49-F238E27FC236}">
                <a16:creationId xmlns:a16="http://schemas.microsoft.com/office/drawing/2014/main" id="{02CB3375-1563-32C2-317C-538EF0C3816E}"/>
              </a:ext>
            </a:extLst>
          </p:cNvPr>
          <p:cNvSpPr/>
          <p:nvPr/>
        </p:nvSpPr>
        <p:spPr>
          <a:xfrm>
            <a:off x="179730" y="2097726"/>
            <a:ext cx="2286000" cy="2819400"/>
          </a:xfrm>
          <a:custGeom>
            <a:avLst/>
            <a:gdLst/>
            <a:ahLst/>
            <a:cxnLst/>
            <a:rect l="l" t="t" r="r" b="b"/>
            <a:pathLst>
              <a:path w="1598980" h="2164440">
                <a:moveTo>
                  <a:pt x="0" y="0"/>
                </a:moveTo>
                <a:lnTo>
                  <a:pt x="1598980" y="0"/>
                </a:lnTo>
                <a:lnTo>
                  <a:pt x="1598980" y="2164440"/>
                </a:lnTo>
                <a:lnTo>
                  <a:pt x="0" y="216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15C5955F-5599-7178-E52C-99357AFCD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3" y="2499558"/>
            <a:ext cx="1300807" cy="1310442"/>
          </a:xfrm>
          <a:prstGeom prst="rect">
            <a:avLst/>
          </a:prstGeom>
        </p:spPr>
      </p:pic>
      <p:sp>
        <p:nvSpPr>
          <p:cNvPr id="8" name="Freeform 14">
            <a:extLst>
              <a:ext uri="{FF2B5EF4-FFF2-40B4-BE49-F238E27FC236}">
                <a16:creationId xmlns:a16="http://schemas.microsoft.com/office/drawing/2014/main" id="{01D81BB6-CC27-BA39-7CC6-CE9D19365E91}"/>
              </a:ext>
            </a:extLst>
          </p:cNvPr>
          <p:cNvSpPr/>
          <p:nvPr/>
        </p:nvSpPr>
        <p:spPr>
          <a:xfrm>
            <a:off x="163690" y="3334167"/>
            <a:ext cx="2286000" cy="2819400"/>
          </a:xfrm>
          <a:custGeom>
            <a:avLst/>
            <a:gdLst/>
            <a:ahLst/>
            <a:cxnLst/>
            <a:rect l="l" t="t" r="r" b="b"/>
            <a:pathLst>
              <a:path w="1598980" h="2164440">
                <a:moveTo>
                  <a:pt x="0" y="0"/>
                </a:moveTo>
                <a:lnTo>
                  <a:pt x="1598980" y="0"/>
                </a:lnTo>
                <a:lnTo>
                  <a:pt x="1598980" y="2164440"/>
                </a:lnTo>
                <a:lnTo>
                  <a:pt x="0" y="216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5C63FA07-3523-B656-2BA0-5B15EF904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3" y="3759845"/>
            <a:ext cx="1300807" cy="13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88</Words>
  <Application>Microsoft Macintosh PowerPoint</Application>
  <PresentationFormat>Custom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Belleza</vt:lpstr>
      <vt:lpstr>Avenir Next</vt:lpstr>
      <vt:lpstr>Calibri</vt:lpstr>
      <vt:lpstr>Lucy Rose</vt:lpstr>
      <vt:lpstr>Liana</vt:lpstr>
      <vt:lpstr>Arial</vt:lpstr>
      <vt:lpstr>Roboto</vt:lpstr>
      <vt:lpstr>Libre Baskerville Bold</vt:lpstr>
      <vt:lpstr>Libre Baskerville</vt:lpstr>
      <vt:lpstr>Forum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and Classy Appreciation Certificate</dc:title>
  <dc:creator>Velvete</dc:creator>
  <cp:lastModifiedBy>Janet Kieffer</cp:lastModifiedBy>
  <cp:revision>16</cp:revision>
  <dcterms:created xsi:type="dcterms:W3CDTF">2006-08-16T00:00:00Z</dcterms:created>
  <dcterms:modified xsi:type="dcterms:W3CDTF">2026-06-11T12:11:36Z</dcterms:modified>
  <dc:identifier>DAG3XzKJ_W4</dc:identifier>
</cp:coreProperties>
</file>